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9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9350" autoAdjust="0"/>
  </p:normalViewPr>
  <p:slideViewPr>
    <p:cSldViewPr snapToGrid="0" snapToObjects="1">
      <p:cViewPr varScale="1">
        <p:scale>
          <a:sx n="124" d="100"/>
          <a:sy n="124" d="100"/>
        </p:scale>
        <p:origin x="14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4FB35-B147-418A-822A-26C10C4E326E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60A69-4797-45BB-B3F4-508F48EF4D6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793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9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11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60A69-4797-45BB-B3F4-508F48EF4D6E}" type="slidenum">
              <a:rPr lang="en-ZA" smtClean="0"/>
              <a:pPr/>
              <a:t>17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1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5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5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7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5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0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6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0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1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5A8E-3F72-4B49-A98E-7A4E7DE30DC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7315-DFF5-6A42-85F2-5B5EB7E8A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FRANSCHHOEK VALLEY</a:t>
            </a:r>
          </a:p>
        </p:txBody>
      </p:sp>
    </p:spTree>
    <p:extLst>
      <p:ext uri="{BB962C8B-B14F-4D97-AF65-F5344CB8AC3E}">
        <p14:creationId xmlns:p14="http://schemas.microsoft.com/office/powerpoint/2010/main" val="353309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69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47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3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27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21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28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39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rainfall is between 900–1 050 mm and the mean February temperature is 23⁰C.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1" name="Group 10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837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7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30" y="5575372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</a:t>
            </a:r>
            <a:r>
              <a:rPr lang="en-US" sz="1600">
                <a:solidFill>
                  <a:srgbClr val="A6A6A6"/>
                </a:solidFill>
                <a:latin typeface="Myriad Pro Light"/>
                <a:cs typeface="Myriad Pro Light"/>
              </a:rPr>
              <a:t>most  widely planted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white-wine varieties are Chardonnay, Sauvignon Blanc and Semillon.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2" name="Group 11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16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995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180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SCHHOEK VALLEY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1" name="Group 10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935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A9D072F-70BA-EB49-AF3F-C4B8904FAE5A}"/>
              </a:ext>
            </a:extLst>
          </p:cNvPr>
          <p:cNvSpPr txBox="1"/>
          <p:nvPr/>
        </p:nvSpPr>
        <p:spPr>
          <a:xfrm>
            <a:off x="287530" y="5565946"/>
            <a:ext cx="8530005" cy="66370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Franschhoek is also regarded as one of South Africa’s leading Cap Classique producing areas and has its own Cap Classique route.</a:t>
            </a:r>
          </a:p>
        </p:txBody>
      </p:sp>
      <p:pic>
        <p:nvPicPr>
          <p:cNvPr id="3" name="Picture 2" descr="FRANSCHHOEK VALLEY19.jpg">
            <a:extLst>
              <a:ext uri="{FF2B5EF4-FFF2-40B4-BE49-F238E27FC236}">
                <a16:creationId xmlns:a16="http://schemas.microsoft.com/office/drawing/2014/main" id="{1509E093-A4AA-208B-8A44-13C4903E3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730" b="76629"/>
          <a:stretch/>
        </p:blipFill>
        <p:spPr>
          <a:xfrm>
            <a:off x="1" y="0"/>
            <a:ext cx="390418" cy="16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36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514654" cy="73680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in any form or by any means without written permission from Wines of South Africa (</a:t>
            </a:r>
            <a:r>
              <a:rPr lang="en-US" sz="1200" dirty="0" err="1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80005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343819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37585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5873CB-E6E3-F43C-317D-970E7791AD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853" y="5592964"/>
            <a:ext cx="7231552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3" name="Group 12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81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BBEDDA-F0F9-CE4C-CFDC-207D043C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8517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FFCEBB-67E3-9E83-F81A-9B78182F6AAE}"/>
              </a:ext>
            </a:extLst>
          </p:cNvPr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93E629-EC64-D3A9-F2FC-F5C918F1F062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2A597E-A6BD-4DD3-A91F-70580B7BD3B9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FCEAAA5-2A6E-9FC9-ABF2-62A4E9F23D7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8E71EB-A24B-127F-B949-65DF4D61F4F7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2FF471-F57F-DAD6-9D1A-E36F88198AF6}"/>
                </a:ext>
              </a:extLst>
            </p:cNvPr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FBA0CC-460C-B82A-F1EA-235BE7FC0A0B}"/>
              </a:ext>
            </a:extLst>
          </p:cNvPr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5A42BF-3359-72B9-0F3F-4B1392DA8F61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8B2B45-65D7-2AB2-EFC2-23DD0A1C2A98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5073F4-A5F8-E510-E743-EEBFC390805C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CCB0215-B51C-1F1A-CE90-12B26532AB70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1E1062-0FFF-4333-CF83-7D0E5B015F7D}"/>
                </a:ext>
              </a:extLst>
            </p:cNvPr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0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94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2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30" y="5541046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This French heritage is reflected in the names of many of the wine farms, guesthouses and restaurants.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46694" y="6426660"/>
            <a:ext cx="3927755" cy="431340"/>
            <a:chOff x="4930617" y="6426660"/>
            <a:chExt cx="3927755" cy="431340"/>
          </a:xfrm>
        </p:grpSpPr>
        <p:grpSp>
          <p:nvGrpSpPr>
            <p:cNvPr id="12" name="Group 11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0617" y="6500766"/>
              <a:ext cx="233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Franschhoek Valley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52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262</Words>
  <Application>Microsoft Macintosh PowerPoint</Application>
  <PresentationFormat>On-screen Show (4:3)</PresentationFormat>
  <Paragraphs>62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36</cp:revision>
  <dcterms:created xsi:type="dcterms:W3CDTF">2014-07-15T07:48:55Z</dcterms:created>
  <dcterms:modified xsi:type="dcterms:W3CDTF">2024-09-09T11:33:52Z</dcterms:modified>
</cp:coreProperties>
</file>